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4"/>
  </p:sldMasterIdLst>
  <p:handoutMasterIdLst>
    <p:handoutMasterId r:id="rId19"/>
  </p:handoutMasterIdLst>
  <p:sldIdLst>
    <p:sldId id="258" r:id="rId5"/>
    <p:sldId id="257" r:id="rId6"/>
    <p:sldId id="264" r:id="rId7"/>
    <p:sldId id="263" r:id="rId8"/>
    <p:sldId id="262" r:id="rId9"/>
    <p:sldId id="265" r:id="rId10"/>
    <p:sldId id="275" r:id="rId11"/>
    <p:sldId id="274" r:id="rId12"/>
    <p:sldId id="273" r:id="rId13"/>
    <p:sldId id="272" r:id="rId14"/>
    <p:sldId id="271" r:id="rId15"/>
    <p:sldId id="270" r:id="rId16"/>
    <p:sldId id="278" r:id="rId17"/>
    <p:sldId id="259" r:id="rId18"/>
  </p:sldIdLst>
  <p:sldSz cx="12192000" cy="6858000"/>
  <p:notesSz cx="9926638" cy="679767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5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21168-82BE-4263-A249-D3AF56AA93AA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6C9CA-C202-43EB-B476-F8D8CD7085C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96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466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633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314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803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280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078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60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630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653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1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087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BEAFE-D859-4F1A-938F-0F4C1C3DCADD}" type="datetimeFigureOut">
              <a:rPr lang="nl-BE" smtClean="0"/>
              <a:t>4/11/2015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549B5-4D4A-4168-9DD3-819922B56A6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203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11.tif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openxmlformats.org/officeDocument/2006/relationships/image" Target="../media/image11.tif"/><Relationship Id="rId10" Type="http://schemas.openxmlformats.org/officeDocument/2006/relationships/image" Target="../media/image13.jpg"/><Relationship Id="rId4" Type="http://schemas.openxmlformats.org/officeDocument/2006/relationships/image" Target="../media/image1.png"/><Relationship Id="rId9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image" Target="../media/image15.jpg"/><Relationship Id="rId4" Type="http://schemas.openxmlformats.org/officeDocument/2006/relationships/image" Target="../media/image1.png"/><Relationship Id="rId9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87" y="711175"/>
            <a:ext cx="4266481" cy="3590238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5589038" y="1147666"/>
            <a:ext cx="6644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 smtClean="0">
                <a:solidFill>
                  <a:srgbClr val="FF0000"/>
                </a:solidFill>
                <a:latin typeface="Lucida Sans" panose="020B0602030504020204" pitchFamily="34" charset="0"/>
              </a:rPr>
              <a:t>Veranderingen in het VAPH</a:t>
            </a:r>
            <a:endParaRPr lang="nl-BE" sz="3600" b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286" y="1850017"/>
            <a:ext cx="5038272" cy="3778704"/>
          </a:xfrm>
          <a:prstGeom prst="rect">
            <a:avLst/>
          </a:prstGeom>
        </p:spPr>
      </p:pic>
      <p:pic>
        <p:nvPicPr>
          <p:cNvPr id="5" name="Gelui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2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23"/>
    </mc:Choice>
    <mc:Fallback xmlns="">
      <p:transition spd="slow" advTm="22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Ze zijn nog aan het beslissen……</a:t>
            </a:r>
            <a:endParaRPr lang="nl-BE" sz="40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6" y="1813239"/>
            <a:ext cx="6212115" cy="4118031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1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60"/>
    </mc:Choice>
    <mc:Fallback xmlns="">
      <p:transition spd="slow" advTm="44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RTH: Rechtstreeks toegankelijke Hulp</a:t>
            </a:r>
            <a:endParaRPr lang="nl-BE" sz="54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2084989"/>
            <a:ext cx="6405922" cy="4005417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66"/>
    </mc:Choice>
    <mc:Fallback xmlns="">
      <p:transition spd="slow" advTm="49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285" y="394833"/>
            <a:ext cx="7620000" cy="4791075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3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24"/>
    </mc:Choice>
    <mc:Fallback xmlns="">
      <p:transition spd="slow" advTm="11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/>
          <p:cNvSpPr txBox="1"/>
          <p:nvPr/>
        </p:nvSpPr>
        <p:spPr>
          <a:xfrm>
            <a:off x="1464903" y="493486"/>
            <a:ext cx="9885268" cy="5683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endParaRPr lang="nl-BE" sz="4000" dirty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40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Tot 3 huisbezoeken per maand</a:t>
            </a:r>
          </a:p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40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Combinaties mogelijk:</a:t>
            </a:r>
          </a:p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1200150" lvl="2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40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Dagcentrum</a:t>
            </a:r>
          </a:p>
          <a:p>
            <a:pPr marL="742950" lvl="2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1200150" lvl="2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40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Begeleiding</a:t>
            </a:r>
          </a:p>
          <a:p>
            <a:pPr marL="742950" lvl="2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1200150" lvl="2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40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Blijven slapen</a:t>
            </a:r>
          </a:p>
          <a:p>
            <a:pPr marL="1200150" lvl="2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endParaRPr lang="nl-BE" sz="4000" dirty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1200150" lvl="2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  <a:p>
            <a:pPr marL="742950" lvl="2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</a:pPr>
            <a:endParaRPr lang="nl-BE" sz="4000" dirty="0" smtClean="0">
              <a:solidFill>
                <a:prstClr val="black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Gelui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5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62"/>
    </mc:Choice>
    <mc:Fallback xmlns="">
      <p:transition spd="slow" advTm="34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BOB: Basis </a:t>
            </a:r>
            <a:r>
              <a:rPr lang="nl-BE" sz="3600" b="1" dirty="0" err="1" smtClean="0">
                <a:solidFill>
                  <a:srgbClr val="CC3300"/>
                </a:solidFill>
                <a:latin typeface="Lucida Sans" panose="020B0602030504020204" pitchFamily="34" charset="0"/>
              </a:rPr>
              <a:t>OndersteuningsBudget</a:t>
            </a:r>
            <a:endParaRPr lang="nl-BE" sz="36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08" y="1181381"/>
            <a:ext cx="8126984" cy="4495238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1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0"/>
    </mc:Choice>
    <mc:Fallback xmlns="">
      <p:transition spd="slow" advTm="14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/>
          <p:cNvSpPr txBox="1"/>
          <p:nvPr/>
        </p:nvSpPr>
        <p:spPr>
          <a:xfrm>
            <a:off x="2228857" y="1132115"/>
            <a:ext cx="8955314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28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Een bedrag in geld per maand.</a:t>
            </a:r>
          </a:p>
          <a:p>
            <a:pPr marL="285750" indent="-4572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</a:pPr>
            <a:r>
              <a:rPr lang="nl-BE" sz="28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Wie / wanneer? Weten we nog niet.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39" y="1847727"/>
            <a:ext cx="4095750" cy="4286250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2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31"/>
    </mc:Choice>
    <mc:Fallback xmlns="">
      <p:transition spd="slow" advTm="51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800" b="1" dirty="0" err="1" smtClean="0">
                <a:solidFill>
                  <a:srgbClr val="CC3300"/>
                </a:solidFill>
                <a:latin typeface="Lucida Sans" panose="020B0602030504020204" pitchFamily="34" charset="0"/>
              </a:rPr>
              <a:t>PersoonsVolgend</a:t>
            </a:r>
            <a:r>
              <a:rPr lang="nl-BE" sz="48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 Budget</a:t>
            </a:r>
            <a:endParaRPr lang="nl-BE" sz="48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815042" y="2683607"/>
            <a:ext cx="643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prstClr val="black"/>
                </a:solidFill>
                <a:latin typeface="Lucida Sans" panose="020B0602030504020204" pitchFamily="34" charset="0"/>
              </a:rPr>
              <a:t>of</a:t>
            </a:r>
          </a:p>
          <a:p>
            <a:endParaRPr lang="nl-BE" sz="2800" dirty="0">
              <a:solidFill>
                <a:prstClr val="black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543" y="1795870"/>
            <a:ext cx="2965539" cy="293756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4" y="1523961"/>
            <a:ext cx="3710371" cy="3209471"/>
          </a:xfrm>
          <a:prstGeom prst="rect">
            <a:avLst/>
          </a:prstGeom>
        </p:spPr>
      </p:pic>
      <p:pic>
        <p:nvPicPr>
          <p:cNvPr id="4" name="Gelui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3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98"/>
    </mc:Choice>
    <mc:Fallback xmlns="">
      <p:transition spd="slow" advTm="40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l-BE" sz="4800" b="1" dirty="0" err="1">
                <a:solidFill>
                  <a:srgbClr val="CC3300"/>
                </a:solidFill>
                <a:latin typeface="Lucida Sans" panose="020B0602030504020204" pitchFamily="34" charset="0"/>
              </a:rPr>
              <a:t>PersoonsVolgend</a:t>
            </a:r>
            <a:r>
              <a:rPr lang="nl-BE" sz="4800" b="1" dirty="0">
                <a:solidFill>
                  <a:srgbClr val="CC3300"/>
                </a:solidFill>
                <a:latin typeface="Lucida Sans" panose="020B0602030504020204" pitchFamily="34" charset="0"/>
              </a:rPr>
              <a:t> Budget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1464904" y="1323889"/>
            <a:ext cx="8012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rgbClr val="008080"/>
                </a:solidFill>
                <a:latin typeface="Lucida Sans" panose="020B0602030504020204" pitchFamily="34" charset="0"/>
              </a:rPr>
              <a:t>Enkel gebruiken voor zorg of begeleiding</a:t>
            </a:r>
            <a:endParaRPr lang="nl-BE" sz="2000" b="1" dirty="0">
              <a:solidFill>
                <a:srgbClr val="00808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71" y="1847109"/>
            <a:ext cx="6545943" cy="4243298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58"/>
    </mc:Choice>
    <mc:Fallback xmlns="">
      <p:transition spd="slow" advTm="37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Voor mensen in RTH?</a:t>
            </a:r>
            <a:endParaRPr lang="nl-BE" sz="54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1464904" y="1323889"/>
            <a:ext cx="38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rgbClr val="008080"/>
                </a:solidFill>
                <a:latin typeface="Lucida Sans" panose="020B0602030504020204" pitchFamily="34" charset="0"/>
              </a:rPr>
              <a:t>Blijft RTH</a:t>
            </a:r>
            <a:endParaRPr lang="nl-BE" sz="2000" b="1" dirty="0">
              <a:solidFill>
                <a:srgbClr val="00808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19" y="1836092"/>
            <a:ext cx="6444868" cy="3837595"/>
          </a:xfrm>
          <a:prstGeom prst="rect">
            <a:avLst/>
          </a:prstGeom>
        </p:spPr>
      </p:pic>
      <p:pic>
        <p:nvPicPr>
          <p:cNvPr id="2" name="Gelui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9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23"/>
    </mc:Choice>
    <mc:Fallback xmlns="">
      <p:transition spd="slow" advTm="19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9723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Voor mensen in Convenant</a:t>
            </a:r>
            <a:endParaRPr lang="nl-BE" sz="54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1464904" y="1323889"/>
            <a:ext cx="3890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rgbClr val="008080"/>
                </a:solidFill>
                <a:latin typeface="Lucida Sans" panose="020B0602030504020204" pitchFamily="34" charset="0"/>
              </a:rPr>
              <a:t>Wordt </a:t>
            </a:r>
            <a:r>
              <a:rPr lang="nl-BE" sz="2800" b="1" dirty="0" err="1" smtClean="0">
                <a:solidFill>
                  <a:srgbClr val="008080"/>
                </a:solidFill>
                <a:latin typeface="Lucida Sans" panose="020B0602030504020204" pitchFamily="34" charset="0"/>
              </a:rPr>
              <a:t>PvB</a:t>
            </a:r>
            <a:endParaRPr lang="nl-BE" sz="2000" b="1" dirty="0">
              <a:solidFill>
                <a:srgbClr val="00808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7465" y="1825613"/>
            <a:ext cx="8657070" cy="3206774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8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43"/>
    </mc:Choice>
    <mc:Fallback xmlns="">
      <p:transition spd="slow" advTm="36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8192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Voor mensen </a:t>
            </a:r>
            <a:r>
              <a:rPr lang="nl-BE" sz="3600" b="1" dirty="0">
                <a:solidFill>
                  <a:srgbClr val="CC3300"/>
                </a:solidFill>
                <a:latin typeface="Lucida Sans" panose="020B0602030504020204" pitchFamily="34" charset="0"/>
              </a:rPr>
              <a:t>i</a:t>
            </a:r>
            <a:r>
              <a:rPr lang="nl-BE" sz="36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n Begeleid Wonen</a:t>
            </a:r>
            <a:endParaRPr lang="nl-BE" sz="36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1464903" y="1323889"/>
            <a:ext cx="7853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rgbClr val="008080"/>
                </a:solidFill>
                <a:latin typeface="Lucida Sans" panose="020B0602030504020204" pitchFamily="34" charset="0"/>
              </a:rPr>
              <a:t>Ofwel </a:t>
            </a:r>
            <a:r>
              <a:rPr lang="nl-BE" sz="2800" b="1" dirty="0" err="1" smtClean="0">
                <a:solidFill>
                  <a:srgbClr val="008080"/>
                </a:solidFill>
                <a:latin typeface="Lucida Sans" panose="020B0602030504020204" pitchFamily="34" charset="0"/>
              </a:rPr>
              <a:t>PvB</a:t>
            </a:r>
            <a:r>
              <a:rPr lang="nl-BE" sz="2800" b="1" dirty="0" smtClean="0">
                <a:solidFill>
                  <a:srgbClr val="008080"/>
                </a:solidFill>
                <a:latin typeface="Lucida Sans" panose="020B0602030504020204" pitchFamily="34" charset="0"/>
              </a:rPr>
              <a:t> ofwel RTH (en BOB?)</a:t>
            </a:r>
            <a:endParaRPr lang="nl-BE" sz="2800" b="1" dirty="0">
              <a:solidFill>
                <a:srgbClr val="00808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7" y="2194004"/>
            <a:ext cx="7736114" cy="3510110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38"/>
    </mc:Choice>
    <mc:Fallback xmlns="">
      <p:transition spd="slow" advTm="65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886407" y="330663"/>
            <a:ext cx="10405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b="1" dirty="0" smtClean="0">
                <a:solidFill>
                  <a:srgbClr val="CC3300"/>
                </a:solidFill>
                <a:latin typeface="Lucida Sans" panose="020B0602030504020204" pitchFamily="34" charset="0"/>
              </a:rPr>
              <a:t>Wij blijven er zijn voor jullie!</a:t>
            </a:r>
            <a:endParaRPr lang="nl-BE" sz="5400" b="1" dirty="0">
              <a:solidFill>
                <a:srgbClr val="CC3300"/>
              </a:solidFill>
              <a:latin typeface="Lucida Sans" panose="020B060203050402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44" y="5591255"/>
            <a:ext cx="1189760" cy="99830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892" y="6090407"/>
            <a:ext cx="969366" cy="5684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1" y="6090407"/>
            <a:ext cx="3605627" cy="42236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71" y="1378857"/>
            <a:ext cx="6894286" cy="4287762"/>
          </a:xfrm>
          <a:prstGeom prst="rect">
            <a:avLst/>
          </a:prstGeom>
        </p:spPr>
      </p:pic>
      <p:pic>
        <p:nvPicPr>
          <p:cNvPr id="3" name="Gelui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7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47"/>
    </mc:Choice>
    <mc:Fallback xmlns="">
      <p:transition spd="slow" advTm="43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7" y="268892"/>
            <a:ext cx="7558370" cy="6328458"/>
          </a:xfr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4" y="5569772"/>
            <a:ext cx="1752203" cy="1027578"/>
          </a:xfrm>
          <a:prstGeom prst="rect">
            <a:avLst/>
          </a:prstGeom>
        </p:spPr>
      </p:pic>
      <p:grpSp>
        <p:nvGrpSpPr>
          <p:cNvPr id="15" name="Groep 14"/>
          <p:cNvGrpSpPr/>
          <p:nvPr/>
        </p:nvGrpSpPr>
        <p:grpSpPr>
          <a:xfrm>
            <a:off x="2914267" y="698763"/>
            <a:ext cx="8472197" cy="5515943"/>
            <a:chOff x="2914267" y="698763"/>
            <a:chExt cx="8472197" cy="5515943"/>
          </a:xfrm>
        </p:grpSpPr>
        <p:sp>
          <p:nvSpPr>
            <p:cNvPr id="16" name="Tekstvak 15"/>
            <p:cNvSpPr txBox="1"/>
            <p:nvPr/>
          </p:nvSpPr>
          <p:spPr>
            <a:xfrm>
              <a:off x="2914267" y="4119187"/>
              <a:ext cx="81922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SCHAPENSTRAAT 24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2140 BORGERHOUT</a:t>
              </a:r>
              <a:endParaRPr lang="nl-BE" sz="2000" dirty="0">
                <a:solidFill>
                  <a:srgbClr val="CC330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17" name="Tekstvak 16"/>
            <p:cNvSpPr txBox="1"/>
            <p:nvPr/>
          </p:nvSpPr>
          <p:spPr>
            <a:xfrm>
              <a:off x="7613779" y="2151711"/>
              <a:ext cx="3754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400" dirty="0" smtClean="0">
                  <a:solidFill>
                    <a:srgbClr val="008080"/>
                  </a:solidFill>
                  <a:latin typeface="Lucida Sans" panose="020B0602030504020204" pitchFamily="34" charset="0"/>
                </a:rPr>
                <a:t>Aanmelding &amp; Onthaal</a:t>
              </a:r>
              <a:endParaRPr lang="nl-BE" dirty="0">
                <a:solidFill>
                  <a:srgbClr val="00808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18" name="Tekstvak 17"/>
            <p:cNvSpPr txBox="1"/>
            <p:nvPr/>
          </p:nvSpPr>
          <p:spPr>
            <a:xfrm>
              <a:off x="5872061" y="5506820"/>
              <a:ext cx="44538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HELMSTRAAT 109 BUS 16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2140 BORGERHOUT</a:t>
              </a:r>
              <a:endParaRPr lang="nl-BE" sz="2000" dirty="0">
                <a:solidFill>
                  <a:srgbClr val="CC330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19" name="Tekstvak 18"/>
            <p:cNvSpPr txBox="1"/>
            <p:nvPr/>
          </p:nvSpPr>
          <p:spPr>
            <a:xfrm>
              <a:off x="6954422" y="5098249"/>
              <a:ext cx="38908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400" dirty="0" smtClean="0">
                  <a:solidFill>
                    <a:srgbClr val="008080"/>
                  </a:solidFill>
                  <a:latin typeface="Lucida Sans" panose="020B0602030504020204" pitchFamily="34" charset="0"/>
                </a:rPr>
                <a:t>Postadres</a:t>
              </a:r>
              <a:endParaRPr lang="nl-BE" dirty="0">
                <a:solidFill>
                  <a:srgbClr val="00808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20" name="Tekstvak 19"/>
            <p:cNvSpPr txBox="1"/>
            <p:nvPr/>
          </p:nvSpPr>
          <p:spPr>
            <a:xfrm>
              <a:off x="7315197" y="1074856"/>
              <a:ext cx="3231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INFO@ONDO.NU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WWW.ONDO.NU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T</a:t>
              </a:r>
              <a:r>
                <a:rPr lang="nl-BE" sz="2000" dirty="0">
                  <a:solidFill>
                    <a:srgbClr val="CC3300"/>
                  </a:solidFill>
                  <a:latin typeface="Lucida Sans" panose="020B0602030504020204" pitchFamily="34" charset="0"/>
                </a:rPr>
                <a:t>. 03 633 90 </a:t>
              </a:r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90</a:t>
              </a:r>
              <a:endParaRPr lang="nl-BE" sz="2000" dirty="0">
                <a:solidFill>
                  <a:srgbClr val="CC330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21" name="Tekstvak 20"/>
            <p:cNvSpPr txBox="1"/>
            <p:nvPr/>
          </p:nvSpPr>
          <p:spPr>
            <a:xfrm>
              <a:off x="6646507" y="698763"/>
              <a:ext cx="38908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400" dirty="0" smtClean="0">
                  <a:solidFill>
                    <a:srgbClr val="008080"/>
                  </a:solidFill>
                  <a:latin typeface="Lucida Sans" panose="020B0602030504020204" pitchFamily="34" charset="0"/>
                </a:rPr>
                <a:t>Contact dienst</a:t>
              </a:r>
              <a:endParaRPr lang="nl-BE" dirty="0">
                <a:solidFill>
                  <a:srgbClr val="00808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22" name="Tekstvak 21"/>
            <p:cNvSpPr txBox="1"/>
            <p:nvPr/>
          </p:nvSpPr>
          <p:spPr>
            <a:xfrm>
              <a:off x="7567124" y="2575741"/>
              <a:ext cx="38193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INFO@TOPIXGROEP.BE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WWW.TOPIXGROEP.BE</a:t>
              </a:r>
            </a:p>
            <a:p>
              <a:pPr algn="r"/>
              <a:r>
                <a:rPr lang="nl-BE" sz="2000" dirty="0" smtClean="0">
                  <a:solidFill>
                    <a:srgbClr val="CC3300"/>
                  </a:solidFill>
                  <a:latin typeface="Lucida Sans" panose="020B0602030504020204" pitchFamily="34" charset="0"/>
                </a:rPr>
                <a:t>2140 BORGERHOUT</a:t>
              </a:r>
              <a:endParaRPr lang="nl-BE" sz="2000" dirty="0">
                <a:solidFill>
                  <a:srgbClr val="CC3300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23" name="Tekstvak 22"/>
            <p:cNvSpPr txBox="1"/>
            <p:nvPr/>
          </p:nvSpPr>
          <p:spPr>
            <a:xfrm>
              <a:off x="8089642" y="3712707"/>
              <a:ext cx="3007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2400" dirty="0" smtClean="0">
                  <a:solidFill>
                    <a:srgbClr val="008080"/>
                  </a:solidFill>
                  <a:latin typeface="Lucida Sans" panose="020B0602030504020204" pitchFamily="34" charset="0"/>
                </a:rPr>
                <a:t>Ingang</a:t>
              </a:r>
              <a:endParaRPr lang="nl-BE" dirty="0">
                <a:solidFill>
                  <a:srgbClr val="008080"/>
                </a:solidFill>
                <a:latin typeface="Lucida Sans" panose="020B0602030504020204" pitchFamily="34" charset="0"/>
              </a:endParaRPr>
            </a:p>
          </p:txBody>
        </p:sp>
      </p:grpSp>
      <p:pic>
        <p:nvPicPr>
          <p:cNvPr id="2" name="Gelui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4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3"/>
    </mc:Choice>
    <mc:Fallback xmlns="">
      <p:transition spd="slow" advTm="5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gemene Vergadering Ondo Geluid" id="{0D5900E8-C354-4297-854C-47CC5BDBD7AF}" vid="{DFA1F9CD-E808-48CF-BC04-3E36F96C35C5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0809B776207D40BDD538FA5F2C231C" ma:contentTypeVersion="3" ma:contentTypeDescription="Een nieuw document maken." ma:contentTypeScope="" ma:versionID="f203514680e0b7700ef94fa115f5244a">
  <xsd:schema xmlns:xsd="http://www.w3.org/2001/XMLSchema" xmlns:xs="http://www.w3.org/2001/XMLSchema" xmlns:p="http://schemas.microsoft.com/office/2006/metadata/properties" xmlns:ns2="ec973898-4df1-4984-bd83-8bf4cfe43e11" targetNamespace="http://schemas.microsoft.com/office/2006/metadata/properties" ma:root="true" ma:fieldsID="13aa746101117f151ef5261a21b76575" ns2:_="">
    <xsd:import namespace="ec973898-4df1-4984-bd83-8bf4cfe43e1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973898-4df1-4984-bd83-8bf4cfe43e1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int-hash delen" ma:internalName="SharingHintHash" ma:readOnly="true">
      <xsd:simpleType>
        <xsd:restriction base="dms:Text"/>
      </xsd:simple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EC8EAA-6548-421B-8697-B6590DBFF5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21528F-9007-4096-A559-00F338FD5EB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c973898-4df1-4984-bd83-8bf4cfe43e1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8A0898C-A260-45A6-9C62-2BBCD7F4AA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973898-4df1-4984-bd83-8bf4cfe43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121</Words>
  <Application>Microsoft Office PowerPoint</Application>
  <PresentationFormat>Breedbeeld</PresentationFormat>
  <Paragraphs>43</Paragraphs>
  <Slides>14</Slides>
  <Notes>0</Notes>
  <HiddenSlides>0</HiddenSlides>
  <MMClips>14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Lucida Sans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2015-03-04T15:03:18Z</dcterms:created>
  <dcterms:modified xsi:type="dcterms:W3CDTF">2015-11-04T09:13:48Z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0x010100DB0809B776207D40BDD538FA5F2C231C</vt:lpwstr>
  </property>
</Properties>
</file>